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0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9.xml"/><Relationship Id="rId7" Type="http://schemas.openxmlformats.org/officeDocument/2006/relationships/image" Target="../media/image4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6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7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5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7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4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508" y="4135782"/>
            <a:ext cx="13716000" cy="2407558"/>
          </a:xfrm>
        </p:spPr>
        <p:txBody>
          <a:bodyPr/>
          <a:lstStyle/>
          <a:p>
            <a:r>
              <a:rPr lang="pt-BR" dirty="0"/>
              <a:t>título da palestra</a:t>
            </a:r>
            <a:br>
              <a:rPr lang="pt-BR" dirty="0"/>
            </a:br>
            <a:r>
              <a:rPr lang="pt-BR" dirty="0"/>
              <a:t>Teste preenchimento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Nome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Instituição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Dr</a:t>
            </a:r>
            <a:r>
              <a:rPr lang="pt-BR" dirty="0"/>
              <a:t>(a). ------------- afirma ter / não ter conflito</a:t>
            </a:r>
            <a:br>
              <a:rPr lang="pt-BR" dirty="0"/>
            </a:br>
            <a:r>
              <a:rPr lang="pt-BR" dirty="0"/>
              <a:t> de interesse a declarar</a:t>
            </a:r>
          </a:p>
          <a:p>
            <a:pPr>
              <a:lnSpc>
                <a:spcPts val="4000"/>
              </a:lnSpc>
            </a:pPr>
            <a:r>
              <a:rPr lang="pt-BR" sz="3000" dirty="0"/>
              <a:t>Em caso afirmativo, especificar: associação financeira relevante</a:t>
            </a:r>
            <a:br>
              <a:rPr lang="pt-BR" sz="3000" dirty="0"/>
            </a:br>
            <a:r>
              <a:rPr lang="pt-BR" sz="3000" dirty="0"/>
              <a:t>nos últimos 12 meses e que esteja relacionada ao conteúdo da</a:t>
            </a:r>
            <a:br>
              <a:rPr lang="pt-BR" sz="3000" dirty="0"/>
            </a:br>
            <a:r>
              <a:rPr lang="pt-BR" sz="3000" dirty="0"/>
              <a:t>atividade científica</a:t>
            </a:r>
          </a:p>
          <a:p>
            <a:pPr>
              <a:lnSpc>
                <a:spcPts val="4000"/>
              </a:lnSpc>
            </a:pPr>
            <a:endParaRPr lang="pt-BR" sz="30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5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Dr</a:t>
            </a:r>
            <a:r>
              <a:rPr lang="pt-BR" dirty="0"/>
              <a:t>(a). ------------- afirma ter / não ter conflito</a:t>
            </a:r>
            <a:br>
              <a:rPr lang="pt-BR" dirty="0"/>
            </a:br>
            <a:r>
              <a:rPr lang="pt-BR" dirty="0"/>
              <a:t> de interesse a declarar</a:t>
            </a:r>
          </a:p>
          <a:p>
            <a:pPr>
              <a:lnSpc>
                <a:spcPts val="4000"/>
              </a:lnSpc>
            </a:pPr>
            <a:r>
              <a:rPr lang="pt-BR" sz="3000" dirty="0"/>
              <a:t>Em caso afirmativo, especificar: associação financeira relevante</a:t>
            </a:r>
            <a:br>
              <a:rPr lang="pt-BR" sz="3000" dirty="0"/>
            </a:br>
            <a:r>
              <a:rPr lang="pt-BR" sz="3000" dirty="0"/>
              <a:t>nos últimos 12 meses e que esteja relacionada ao conteúdo da</a:t>
            </a:r>
            <a:br>
              <a:rPr lang="pt-BR" sz="3000" dirty="0"/>
            </a:br>
            <a:r>
              <a:rPr lang="pt-BR" sz="3000" dirty="0"/>
              <a:t>atividade científica</a:t>
            </a:r>
          </a:p>
          <a:p>
            <a:pPr>
              <a:lnSpc>
                <a:spcPts val="4000"/>
              </a:lnSpc>
            </a:pPr>
            <a:endParaRPr lang="pt-BR" sz="54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282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41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0062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0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1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2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13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4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15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6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7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8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9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2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3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4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5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6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7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8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9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Props1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ECDC5A89-C6C5-4954-853E-8758557E9A77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C842CB7E-1519-4A6D-8A59-AB0D277F7EEA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1183EDAC-7FEC-4F68-9F33-5AE7405AB41B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118</Words>
  <Application>Microsoft Office PowerPoint</Application>
  <PresentationFormat>Personalizar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 Bold</vt:lpstr>
      <vt:lpstr>Congresso de Patologia</vt:lpstr>
      <vt:lpstr>título da palestra Teste preenchimento</vt:lpstr>
      <vt:lpstr>Declaração de Conflito de Interesse</vt:lpstr>
      <vt:lpstr>Declaração de Conflito de Interesse</vt:lpstr>
      <vt:lpstr>Título</vt:lpstr>
      <vt:lpstr>Título</vt:lpstr>
      <vt:lpstr>obrigado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Mayara Valizerde</cp:lastModifiedBy>
  <cp:revision>18</cp:revision>
  <dcterms:created xsi:type="dcterms:W3CDTF">2024-02-22T18:43:09Z</dcterms:created>
  <dcterms:modified xsi:type="dcterms:W3CDTF">2024-02-25T14:52:35Z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